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61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60" r:id="rId15"/>
  </p:sldIdLst>
  <p:sldSz cx="12192000" cy="6858000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1" d="100"/>
          <a:sy n="71" d="100"/>
        </p:scale>
        <p:origin x="78" y="85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/>
              <a:t>Докладчик: </a:t>
            </a:r>
            <a:r>
              <a:rPr lang="ru-RU" dirty="0" err="1"/>
              <a:t>Матюнин</a:t>
            </a:r>
            <a:r>
              <a:rPr lang="ru-RU" dirty="0"/>
              <a:t> Александр Александрович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1" y="1250576"/>
            <a:ext cx="2291995" cy="5027133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выходы для модели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Разобьем на обучающую и тестовую выборки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 и посмотрим на результаты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Сохраним модель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50776" y="1546412"/>
            <a:ext cx="8899123" cy="48876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2893" y="423949"/>
            <a:ext cx="9442421" cy="584686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29DEC09-788C-EF6C-8C36-7DB7CBF5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76" y="1546411"/>
            <a:ext cx="2428571" cy="150607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31622CC-053F-9780-AF7E-C2323C831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91" y="1546411"/>
            <a:ext cx="1850188" cy="150607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3B45B257-5386-9E19-C59D-F1C85E46A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334" y="1538421"/>
            <a:ext cx="1605849" cy="895497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08012F9-71EF-8886-703E-4F62AFF7C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872" y="1554027"/>
            <a:ext cx="1611509" cy="879892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5A93E1C-DB43-1367-885C-EED3F8DAB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4411" y="2500599"/>
            <a:ext cx="2110115" cy="557234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C087ACCA-E63E-C473-E021-D3DE7B594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776" y="3098564"/>
            <a:ext cx="2428571" cy="168858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C432B1D5-A61B-BB8C-6D65-AD7FBA4D9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391" y="3098564"/>
            <a:ext cx="1850188" cy="1688589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снимок экран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D893ABB8-65C0-093C-AFD0-1C5052B6CB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8780" y="3098564"/>
            <a:ext cx="1497451" cy="835049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4FF9817-379A-DA6B-00F5-32652B3750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012871" y="3098564"/>
            <a:ext cx="1611510" cy="879892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CEA25F0-AC51-AAA8-6AEA-6975476751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411" y="4064071"/>
            <a:ext cx="2110114" cy="690563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A9E18DB-BABA-24E3-10CC-2A63A936BB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0776" y="4808951"/>
            <a:ext cx="2428571" cy="1580253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D41283EC-2C6F-3460-BC44-86849582CD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4391" y="4795143"/>
            <a:ext cx="1865349" cy="1635609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067EC85-5443-DF85-E6BF-AFD86F5A36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5334" y="4754634"/>
            <a:ext cx="1513306" cy="83504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снимок экрана, текст, Граф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A3C2DDF-696F-EC20-D3DF-5332AE61C6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4283" y="4741286"/>
            <a:ext cx="1513306" cy="839484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E6C2058-57B6-E58B-3DDA-46D76B19F2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04411" y="5705613"/>
            <a:ext cx="2110115" cy="51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8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0" y="1250576"/>
            <a:ext cx="2964349" cy="5027133"/>
          </a:xfrm>
        </p:spPr>
        <p:txBody>
          <a:bodyPr>
            <a:normAutofit fontScale="70000" lnSpcReduction="20000"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модель для разработки веб-приложения для прогнозирования соотношения «модуль упругости при растяжении" в фреймворке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Рссчитать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параметра «Соотношение «матрица – наполнитель»».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Приложение успешно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https://github.com/Matiunin1982/VKR_Kompozit_Matiunin_AA/tree/main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11388" y="1546412"/>
            <a:ext cx="8038512" cy="47312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2893" y="423949"/>
            <a:ext cx="9442421" cy="584686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37C9450-1476-AA02-A5F1-C8ACD55D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388" y="4280377"/>
            <a:ext cx="5472860" cy="199733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4BFE58F-4656-1C85-FB67-0A26471A9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025" y="1546412"/>
            <a:ext cx="39528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5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>
            <a:extLst>
              <a:ext uri="{FF2B5EF4-FFF2-40B4-BE49-F238E27FC236}">
                <a16:creationId xmlns:a16="http://schemas.microsoft.com/office/drawing/2014/main" id="{215991B1-2E17-6063-3E83-EB470AF423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753" y="1301263"/>
            <a:ext cx="8045619" cy="4908344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FFFD280-5432-9E7B-BAE2-CA77E96E0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2753" y="1301263"/>
            <a:ext cx="8045619" cy="4908344"/>
          </a:xfrm>
        </p:spPr>
        <p:txBody>
          <a:bodyPr>
            <a:normAutofit/>
          </a:bodyPr>
          <a:lstStyle/>
          <a:p>
            <a:pPr marL="76200" indent="0" algn="ctr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функций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что то не получалось или ломалась часть кода приходилось подолгу просматривать различные источники и много раз пробывать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Самой большой трудностью было выкладывание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гитхаб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часть  кода писал 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гугл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колабе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 приходилось писать и в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вот с ним то и пришлось помучиться когда нужно было выложить всю работу.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Пробывал работать 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 толи из за того что уже привык к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писалось намного медленнее, хотя все приходит с опытом.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08DB2A-2F4F-26C5-1405-7E043028A9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3628" y="1301263"/>
            <a:ext cx="3478101" cy="4908344"/>
          </a:xfrm>
        </p:spPr>
        <p:txBody>
          <a:bodyPr anchor="ctr">
            <a:normAutofit/>
          </a:bodyPr>
          <a:lstStyle/>
          <a:p>
            <a:pPr marL="76200" indent="0" algn="ctr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ru-RU" sz="600"/>
          </a:p>
        </p:txBody>
      </p:sp>
    </p:spTree>
    <p:extLst>
      <p:ext uri="{BB962C8B-B14F-4D97-AF65-F5344CB8AC3E}">
        <p14:creationId xmlns:p14="http://schemas.microsoft.com/office/powerpoint/2010/main" val="197883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>
            <a:extLst>
              <a:ext uri="{FF2B5EF4-FFF2-40B4-BE49-F238E27FC236}">
                <a16:creationId xmlns:a16="http://schemas.microsoft.com/office/drawing/2014/main" id="{215991B1-2E17-6063-3E83-EB470AF423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753" y="1301263"/>
            <a:ext cx="8045619" cy="4908344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FFFD280-5432-9E7B-BAE2-CA77E96E0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2753" y="1301263"/>
            <a:ext cx="8045619" cy="4908344"/>
          </a:xfrm>
        </p:spPr>
        <p:txBody>
          <a:bodyPr>
            <a:normAutofit/>
          </a:bodyPr>
          <a:lstStyle/>
          <a:p>
            <a:pPr marL="76200" indent="0" algn="ctr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Примененные модели регрессии не показали высокой эффективности в прогнозировании свойств композитов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текущая задача эффективно не решается.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508DB2A-2F4F-26C5-1405-7E043028A9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3628" y="1301263"/>
            <a:ext cx="3478101" cy="4908344"/>
          </a:xfrm>
        </p:spPr>
        <p:txBody>
          <a:bodyPr anchor="ctr">
            <a:normAutofit/>
          </a:bodyPr>
          <a:lstStyle/>
          <a:p>
            <a:pPr marL="76200" indent="0" algn="ctr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ru-RU" sz="600"/>
          </a:p>
        </p:txBody>
      </p:sp>
    </p:spTree>
    <p:extLst>
      <p:ext uri="{BB962C8B-B14F-4D97-AF65-F5344CB8AC3E}">
        <p14:creationId xmlns:p14="http://schemas.microsoft.com/office/powerpoint/2010/main" val="116363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637172A2-2A48-4928-13D5-5A7C2DD46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7620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и</a:t>
            </a:r>
            <a:r>
              <a:rPr lang="ru-RU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зучение теоретических основ и методов решения поставленной задачи. Создать и разработать приложение, которое будет предсказывать ряд конечных свойств композиционных материалов основываясь на </a:t>
            </a:r>
            <a:r>
              <a:rPr lang="ru-RU" sz="2000" u="none" strike="noStrike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предобученных</a:t>
            </a:r>
            <a:r>
              <a:rPr lang="ru-RU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моделях.</a:t>
            </a:r>
          </a:p>
          <a:p>
            <a:pPr marL="76200" indent="0">
              <a:buNone/>
            </a:pPr>
            <a:r>
              <a:rPr lang="ru-RU" sz="2400" dirty="0">
                <a:latin typeface="Times New Roman" panose="02020603050405020304" pitchFamily="18" charset="0"/>
                <a:ea typeface="Arial" panose="020B0604020202020204" pitchFamily="34" charset="0"/>
              </a:rPr>
              <a:t>Задачи данной работы:</a:t>
            </a:r>
          </a:p>
          <a:p>
            <a:r>
              <a:rPr lang="ru-RU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Изучить теоретические основы и методы решения поставленной задачи.</a:t>
            </a:r>
            <a:endParaRPr lang="ru-RU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20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Провести разведочный анализ предложенных данных. Необходимо нарисовать гистограммы распределения каждой из переменной, диаграммы ящика с усами, попарные графики рассеяния точек. Необходимо также для каждой колонке получить среднее, медианное значение, провести анализ и исключение выбросов, проверить наличие пропусков.</a:t>
            </a:r>
            <a:endParaRPr lang="ru-RU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Провести предобработку данных</a:t>
            </a: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Обучить нескольких моделей для прогноза</a:t>
            </a:r>
            <a:endParaRPr lang="ru-RU" sz="20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Написать нейронную сеть</a:t>
            </a:r>
            <a:endParaRPr lang="ru-RU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Разработать приложение с графическим интерфейсом</a:t>
            </a: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Создать репозиторий в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GitHub</a:t>
            </a:r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/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GitLab</a:t>
            </a:r>
            <a:r>
              <a:rPr lang="ru-RU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и разместить там код исследования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2E0A41C-9068-75AB-001B-D26555DFC6A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задача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lvl="0"/>
            <a:fld id="{00000000-1234-1234-1234-123412341234}" type="slidenum">
              <a:rPr lang="ru-RU" smtClean="0"/>
              <a:pPr lv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7941589-D019-03C9-F02B-3FF8EBD1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52" y="5069541"/>
            <a:ext cx="6692206" cy="167488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диаграмма, снимок экран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E9C05535-614C-9B25-46DA-B35968E74E1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8763" b="18763"/>
          <a:stretch>
            <a:fillRect/>
          </a:stretch>
        </p:blipFill>
        <p:spPr>
          <a:xfrm>
            <a:off x="7637930" y="2166846"/>
            <a:ext cx="4437527" cy="4593959"/>
          </a:xfrm>
        </p:spPr>
      </p:pic>
      <p:pic>
        <p:nvPicPr>
          <p:cNvPr id="21" name="Рисунок 20" descr="Изображение выглядит как оригами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0D6EF170-B1E8-C0DD-95BE-4A4849611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17" y="2368118"/>
            <a:ext cx="3940642" cy="3190151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шаблон, текст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6E8464C-FA43-F836-9307-487F814E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288" y="97195"/>
            <a:ext cx="8494712" cy="314670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63B5E70-79E3-7D28-80EE-0AB9C551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8" y="1197033"/>
            <a:ext cx="3268247" cy="860366"/>
          </a:xfrm>
        </p:spPr>
        <p:txBody>
          <a:bodyPr/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Начало</a:t>
            </a:r>
            <a:r>
              <a:rPr lang="ru-RU" dirty="0"/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r>
              <a:rPr lang="ru-RU" dirty="0"/>
              <a:t>: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B722E60-2202-5BCF-61CB-EBF8B01C8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8" y="2057400"/>
            <a:ext cx="3268247" cy="3811588"/>
          </a:xfrm>
        </p:spPr>
        <p:txBody>
          <a:bodyPr>
            <a:normAutofit fontScale="92500" lnSpcReduction="10000"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графики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графики в одном стиле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Создавал понятные переменные, что бы можно было использовать в дальнейшем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Создавал функции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ru-RU" sz="600"/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1" y="1250576"/>
            <a:ext cx="3529125" cy="5027133"/>
          </a:xfrm>
        </p:spPr>
        <p:txBody>
          <a:bodyPr>
            <a:normAutofit fontScale="92500" lnSpcReduction="20000"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 необходимых библиотек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файлов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размерности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файлов по индексу, тип объединения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данные объединенного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 нем информацию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на пропуски и дубликаты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уникальные значения с помощью встроенной функции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87906" y="1008636"/>
            <a:ext cx="7661993" cy="54254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613647" y="423949"/>
            <a:ext cx="10141668" cy="58468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файлов и разведочный анализ: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46FCE7A-366A-95C0-BBC5-2016EB42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491" y="1008635"/>
            <a:ext cx="3023424" cy="255747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4E15B07-4578-2C72-CD2C-B5F4CC067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61" y="1008634"/>
            <a:ext cx="4646692" cy="2557474"/>
          </a:xfrm>
          <a:prstGeom prst="rect">
            <a:avLst/>
          </a:prstGeom>
        </p:spPr>
      </p:pic>
      <p:pic>
        <p:nvPicPr>
          <p:cNvPr id="7" name="Рисунок 6" descr="Изображение выглядит как программное обеспечение, Мультимедийное программное обеспечение,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9D01B12-F6B0-FAB4-5619-338F04DFD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321" y="3566108"/>
            <a:ext cx="7656578" cy="1395857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нимок экрана, текст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D04A8A3-6CA1-987D-2F47-28C0D36FC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552" y="4961965"/>
            <a:ext cx="7650200" cy="15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1" y="1250576"/>
            <a:ext cx="2291995" cy="5027133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гистограмм распределения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Попарные графики рассеяния точек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50776" y="1008636"/>
            <a:ext cx="8899123" cy="54254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613647" y="423949"/>
            <a:ext cx="10141668" cy="58468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«сырых» данных: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текст, диаграмма, снимок экран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756EEEC5-3654-C61D-4D2A-3368B8F5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60" y="1073697"/>
            <a:ext cx="2183840" cy="5360354"/>
          </a:xfrm>
          <a:prstGeom prst="rect">
            <a:avLst/>
          </a:prstGeom>
        </p:spPr>
      </p:pic>
      <p:pic>
        <p:nvPicPr>
          <p:cNvPr id="9" name="Рисунок 8" descr="Изображение выглядит как шаблон, текст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C270723-8387-68CD-57EC-0FA2023C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008635"/>
            <a:ext cx="6720699" cy="242036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оригами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25A4879F-1DDC-298F-7FE5-DE222285D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616" y="3429000"/>
            <a:ext cx="2764678" cy="2907616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1EC1383-9C86-7BE6-E50A-F219A60AA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942" y="3428999"/>
            <a:ext cx="1951041" cy="3005052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диаграмм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AC27723C-71E4-8078-8A91-52BA2E4AD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857" y="3428999"/>
            <a:ext cx="1951041" cy="302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4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1" y="1250576"/>
            <a:ext cx="2291995" cy="5027133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Подсчет количества значений методом 3 сигм и методом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растояний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3 сигм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описание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50776" y="1008636"/>
            <a:ext cx="8899123" cy="54254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613647" y="423949"/>
            <a:ext cx="10141668" cy="58468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0E9B0E1D-7769-6F12-71AB-BF37A51B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60" y="1008635"/>
            <a:ext cx="3250640" cy="30077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D5AE7A1-730C-8DE0-C4AB-3837C4F2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60" y="4016360"/>
            <a:ext cx="6083487" cy="241769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5D26608-6A9E-BC05-A6DE-98BECBF5E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847" y="4016359"/>
            <a:ext cx="2834567" cy="241769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35F723C6-9AB1-3DBD-5AE7-9797D973B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10384"/>
            <a:ext cx="5656607" cy="30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1" y="1250576"/>
            <a:ext cx="2291995" cy="5027133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описание 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Выведем описательную статистику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50776" y="1008636"/>
            <a:ext cx="8899123" cy="54254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613647" y="423949"/>
            <a:ext cx="10141668" cy="58468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снимок экрана, текст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F9F356C4-AD70-5CBF-83ED-F1396271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60" y="1008634"/>
            <a:ext cx="8899123" cy="247734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6E55DF3-33FF-206A-CFAC-D059FE2F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60" y="3485977"/>
            <a:ext cx="4775170" cy="296153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текст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C65F79F-DB79-E1FE-FD6A-41423D4A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529" y="3485976"/>
            <a:ext cx="4134785" cy="29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1" y="1250576"/>
            <a:ext cx="2291995" cy="5027133"/>
          </a:xfrm>
        </p:spPr>
        <p:txBody>
          <a:bodyPr>
            <a:normAutofit fontScale="92500" lnSpcReduction="20000"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моделей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моделей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ошибок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перекрестной проверкой с количеством блоков 10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Подставление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оптимальных параметров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50776" y="1546412"/>
            <a:ext cx="8899123" cy="48876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2893" y="423949"/>
            <a:ext cx="9442421" cy="584686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обучение моделей для прогноза упругости при растяжении, ГПа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8A26ECE-9AE4-4E40-7BBC-9E1E1D3B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76" y="4524132"/>
            <a:ext cx="8899123" cy="190991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6080349F-D23D-18B5-E2CD-A326DE1D3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24" y="1546412"/>
            <a:ext cx="4999475" cy="2970842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86D8E51-A609-E99F-BBD8-A7538E5F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776" y="1567402"/>
            <a:ext cx="3796679" cy="294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8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-RU" sz="6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ru-RU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D5387C-0720-9598-6A0D-471A5C31F4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1" y="1250576"/>
            <a:ext cx="2291995" cy="5027133"/>
          </a:xfrm>
        </p:spPr>
        <p:txBody>
          <a:bodyPr>
            <a:normAutofit/>
          </a:bodyPr>
          <a:lstStyle/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ошибок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5C2264-3076-8D08-A604-A8CFDC1BEF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50776" y="1546412"/>
            <a:ext cx="8899123" cy="48876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AE23-25D4-9146-7B59-949C457F319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312893" y="423949"/>
            <a:ext cx="9442421" cy="584686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обучение моделей для прогноза упругости при растяжении, ГПа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86D8E51-A609-E99F-BBD8-A7538E5F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78" y="1567403"/>
            <a:ext cx="2176350" cy="1690928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13608C8-B1E6-A695-A754-351BD05F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53" y="3279322"/>
            <a:ext cx="2291995" cy="169054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E0362F2-68E0-CC1C-8159-521AB94FE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76" y="3244282"/>
            <a:ext cx="2271361" cy="167533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1A084F9-ED36-CD9D-9783-57ABDB6E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872" y="1567403"/>
            <a:ext cx="2176350" cy="160525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1E2ACCC-41B2-57B5-38DB-272BEC1D8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543" y="1534490"/>
            <a:ext cx="2291995" cy="169055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F6AAEAA-D955-E5C4-7108-976238D1D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776" y="3279322"/>
            <a:ext cx="2176350" cy="1605251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6BE8F1E-8B01-9B59-2DDE-F17A0F7C4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304" y="1567403"/>
            <a:ext cx="2176349" cy="1605251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9C99079F-C988-0CFA-3084-D6F2252BFC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543" y="3279323"/>
            <a:ext cx="2227782" cy="16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</TotalTime>
  <Words>597</Words>
  <Application>Microsoft Office PowerPoint</Application>
  <PresentationFormat>Широкоэкранный</PresentationFormat>
  <Paragraphs>91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Noto Sans Symbols</vt:lpstr>
      <vt:lpstr>Times New Roman</vt:lpstr>
      <vt:lpstr>ALS Sector Bold</vt:lpstr>
      <vt:lpstr>ALS Sector Regular</vt:lpstr>
      <vt:lpstr>Open Sans</vt:lpstr>
      <vt:lpstr>If,kjyVUNE_28012021</vt:lpstr>
      <vt:lpstr>ВЫПУСКНАЯ КВАЛИФИКАЦИОННАЯ РАБОТА по курсу  «Data Science»</vt:lpstr>
      <vt:lpstr>Презентация PowerPoint</vt:lpstr>
      <vt:lpstr>Начало работы: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Александр</cp:lastModifiedBy>
  <cp:revision>97</cp:revision>
  <dcterms:created xsi:type="dcterms:W3CDTF">2021-02-24T09:03:25Z</dcterms:created>
  <dcterms:modified xsi:type="dcterms:W3CDTF">2023-09-14T20:47:21Z</dcterms:modified>
</cp:coreProperties>
</file>